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3" r:id="rId2"/>
    <p:sldId id="264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65" r:id="rId12"/>
    <p:sldId id="280" r:id="rId13"/>
    <p:sldId id="266" r:id="rId14"/>
    <p:sldId id="267" r:id="rId15"/>
    <p:sldId id="268" r:id="rId16"/>
    <p:sldId id="269" r:id="rId17"/>
    <p:sldId id="261" r:id="rId18"/>
    <p:sldId id="282" r:id="rId19"/>
    <p:sldId id="270" r:id="rId20"/>
    <p:sldId id="281" r:id="rId21"/>
    <p:sldId id="283" r:id="rId22"/>
    <p:sldId id="271" r:id="rId23"/>
  </p:sldIdLst>
  <p:sldSz cx="9144000" cy="6858000" type="screen4x3"/>
  <p:notesSz cx="6858000" cy="9144000"/>
  <p:custDataLst>
    <p:tags r:id="rId2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6E52F"/>
    <a:srgbClr val="ADE72D"/>
    <a:srgbClr val="E1F3FF"/>
    <a:srgbClr val="BDE4FF"/>
    <a:srgbClr val="BDEE6E"/>
    <a:srgbClr val="A5E83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6" autoAdjust="0"/>
    <p:restoredTop sz="94660"/>
  </p:normalViewPr>
  <p:slideViewPr>
    <p:cSldViewPr>
      <p:cViewPr>
        <p:scale>
          <a:sx n="60" d="100"/>
          <a:sy n="60" d="100"/>
        </p:scale>
        <p:origin x="-1338" y="-12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D4F1A-DF48-4555-A078-86D2D7088F04}" type="datetimeFigureOut">
              <a:rPr lang="ru-RU" smtClean="0"/>
              <a:pPr/>
              <a:t>вт 02.06.2015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C39C5-4EC2-487F-90B9-D74F982E64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C39C5-4EC2-487F-90B9-D74F982E64A9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C39C5-4EC2-487F-90B9-D74F982E64A9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C39C5-4EC2-487F-90B9-D74F982E64A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B607-F3C5-476A-BDE9-00865A1D3B50}" type="datetimeFigureOut">
              <a:rPr lang="ru-RU" smtClean="0"/>
              <a:pPr/>
              <a:t>вт 02.06.2015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D9FD-B628-43D0-B691-884CA813D9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B607-F3C5-476A-BDE9-00865A1D3B50}" type="datetimeFigureOut">
              <a:rPr lang="ru-RU" smtClean="0"/>
              <a:pPr/>
              <a:t>вт 02.06.2015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D9FD-B628-43D0-B691-884CA813D9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B607-F3C5-476A-BDE9-00865A1D3B50}" type="datetimeFigureOut">
              <a:rPr lang="ru-RU" smtClean="0"/>
              <a:pPr/>
              <a:t>вт 02.06.2015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D9FD-B628-43D0-B691-884CA813D9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B607-F3C5-476A-BDE9-00865A1D3B50}" type="datetimeFigureOut">
              <a:rPr lang="ru-RU" smtClean="0"/>
              <a:pPr/>
              <a:t>вт 02.06.2015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D9FD-B628-43D0-B691-884CA813D9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B607-F3C5-476A-BDE9-00865A1D3B50}" type="datetimeFigureOut">
              <a:rPr lang="ru-RU" smtClean="0"/>
              <a:pPr/>
              <a:t>вт 02.06.2015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D9FD-B628-43D0-B691-884CA813D9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B607-F3C5-476A-BDE9-00865A1D3B50}" type="datetimeFigureOut">
              <a:rPr lang="ru-RU" smtClean="0"/>
              <a:pPr/>
              <a:t>вт 02.06.2015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D9FD-B628-43D0-B691-884CA813D9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B607-F3C5-476A-BDE9-00865A1D3B50}" type="datetimeFigureOut">
              <a:rPr lang="ru-RU" smtClean="0"/>
              <a:pPr/>
              <a:t>вт 02.06.2015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D9FD-B628-43D0-B691-884CA813D9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B607-F3C5-476A-BDE9-00865A1D3B50}" type="datetimeFigureOut">
              <a:rPr lang="ru-RU" smtClean="0"/>
              <a:pPr/>
              <a:t>вт 02.06.2015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D9FD-B628-43D0-B691-884CA813D9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B607-F3C5-476A-BDE9-00865A1D3B50}" type="datetimeFigureOut">
              <a:rPr lang="ru-RU" smtClean="0"/>
              <a:pPr/>
              <a:t>вт 02.06.2015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D9FD-B628-43D0-B691-884CA813D9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B607-F3C5-476A-BDE9-00865A1D3B50}" type="datetimeFigureOut">
              <a:rPr lang="ru-RU" smtClean="0"/>
              <a:pPr/>
              <a:t>вт 02.06.2015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D9FD-B628-43D0-B691-884CA813D9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B607-F3C5-476A-BDE9-00865A1D3B50}" type="datetimeFigureOut">
              <a:rPr lang="ru-RU" smtClean="0"/>
              <a:pPr/>
              <a:t>вт 02.06.2015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D9FD-B628-43D0-B691-884CA813D9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AB607-F3C5-476A-BDE9-00865A1D3B50}" type="datetimeFigureOut">
              <a:rPr lang="ru-RU" smtClean="0"/>
              <a:pPr/>
              <a:t>вт 02.06.2015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BD9FD-B628-43D0-B691-884CA813D9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eg"/><Relationship Id="rId18" Type="http://schemas.openxmlformats.org/officeDocument/2006/relationships/image" Target="../media/image5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5" Type="http://schemas.openxmlformats.org/officeDocument/2006/relationships/image" Target="../media/image53.jpeg"/><Relationship Id="rId10" Type="http://schemas.openxmlformats.org/officeDocument/2006/relationships/image" Target="../media/image48.png"/><Relationship Id="rId19" Type="http://schemas.openxmlformats.org/officeDocument/2006/relationships/image" Target="../media/image57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1149" y="919753"/>
            <a:ext cx="7954514" cy="56612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86E52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85520" y="273422"/>
            <a:ext cx="82075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</a:rPr>
              <a:t>МБОУ  «Средняя школа №20 с углубленным изучением отдельных предметов»</a:t>
            </a:r>
          </a:p>
          <a:p>
            <a:pPr algn="ctr"/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</a:rPr>
              <a:t> города Гремячинска Пермского края</a:t>
            </a:r>
            <a:endParaRPr lang="ru-RU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27" t="-1575" r="-1270" b="63776"/>
          <a:stretch/>
        </p:blipFill>
        <p:spPr>
          <a:xfrm>
            <a:off x="597843" y="2886281"/>
            <a:ext cx="7974685" cy="1728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3147" y="6453336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2015 год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500438"/>
            <a:ext cx="4653759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00034" y="285728"/>
            <a:ext cx="8643966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Инструктажи по правилам поведения и ТБ «Безопасное лето»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85860"/>
            <a:ext cx="3857620" cy="276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 descr="&amp;Pcy;&amp;lcy;&amp;iecy;&amp;jcy;&amp;kcy;&amp;acy;&amp;scy;&amp;tcy; &quot;&amp;Scy; &amp;Dcy;&amp;ocy;&amp;bcy;&amp;rcy;&amp;ycy;&amp;mcy; &amp;ucy;&amp;tcy;&amp;rcy;&amp;ocy;&amp;mcy;, &amp;Ucy;&amp;dcy;&amp;acy;&amp;chcy;&amp;ncy;&amp;ocy;&amp;gcy;&amp;ocy; &amp;dcy;&amp;ncy;&amp;yacy;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142984"/>
            <a:ext cx="3000364" cy="2317878"/>
          </a:xfrm>
          <a:prstGeom prst="rect">
            <a:avLst/>
          </a:prstGeom>
          <a:noFill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5634" y="4232423"/>
            <a:ext cx="3938366" cy="262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8926" y="2214554"/>
            <a:ext cx="35719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ВНИМАНИЕ! ВНИМАНИЕ!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ПОЖАРНАЯ ТРЕВОГА!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85728"/>
            <a:ext cx="864396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ТРЕНИРОВОЧНАЯ ЭВАКУАЦИЯ 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3343" y="3357562"/>
            <a:ext cx="5250657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4822064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292080" y="908720"/>
            <a:ext cx="35004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Эвакуировано: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301 ученик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34 педагога и сотрудника школы</a:t>
            </a:r>
            <a:endParaRPr lang="ru-RU" sz="3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4149080"/>
            <a:ext cx="3672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   поставленной задачей справились успешно! Время эвакуации – 3 мин. </a:t>
            </a:r>
            <a:endParaRPr lang="ru-RU" sz="3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488" y="2643182"/>
            <a:ext cx="350046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ИНТЕЛЛЕКТУАЛЬНАЯ ИГРА </a:t>
            </a:r>
          </a:p>
          <a:p>
            <a:pPr algn="ctr"/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«Безопасное детство»</a:t>
            </a:r>
            <a:endParaRPr lang="ru-RU" sz="3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Администратор\Desktop\День Защиты 2015\IMG_2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4429108"/>
            <a:ext cx="364333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1857364"/>
            <a:ext cx="3936021" cy="2624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0"/>
            <a:ext cx="3786182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14480" y="500042"/>
            <a:ext cx="35004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Команды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1-3 классов</a:t>
            </a:r>
            <a:endParaRPr lang="ru-RU" sz="3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3786190"/>
            <a:ext cx="39290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Конкурсы:</a:t>
            </a:r>
          </a:p>
          <a:p>
            <a:pPr algn="ctr">
              <a:buFont typeface="Arial" pitchFamily="34" charset="0"/>
              <a:buChar char="•"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ПДД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Действия при пожаре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 воде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лесу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Домашние опасности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Съедобное – не съедобное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2285992"/>
            <a:ext cx="2124537" cy="1428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8643966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«Школа выживания» 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элементы полосы препятствий 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38650"/>
            <a:ext cx="52387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9" y="1857364"/>
            <a:ext cx="407196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1142984"/>
            <a:ext cx="3643339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3643314"/>
            <a:ext cx="396481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00034" y="1142984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 – 6 классы</a:t>
            </a:r>
            <a:endParaRPr lang="ru-RU" sz="36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638" y="-88900"/>
            <a:ext cx="9186863" cy="7035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57224" y="142852"/>
            <a:ext cx="864396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преодоление полосы препятствий 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6050" y="642918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7, 8, 10 классы</a:t>
            </a:r>
            <a:endParaRPr lang="ru-RU" sz="36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5772" y="1071546"/>
            <a:ext cx="4308228" cy="300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4143380"/>
            <a:ext cx="4071930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3" y="2285992"/>
            <a:ext cx="3964809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4714884"/>
            <a:ext cx="2022490" cy="1516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57356" y="1071546"/>
            <a:ext cx="1500198" cy="128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Users\Администратор\Desktop\международный день детей\production_10_17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71604" y="4857760"/>
            <a:ext cx="1428760" cy="1070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xdfsrte.png"/>
          <p:cNvPicPr>
            <a:picLocks noChangeAspect="1"/>
          </p:cNvPicPr>
          <p:nvPr/>
        </p:nvPicPr>
        <p:blipFill>
          <a:blip r:embed="rId3" cstate="screen"/>
          <a:srcRect t="7335" b="4022"/>
          <a:stretch>
            <a:fillRect/>
          </a:stretch>
        </p:blipFill>
        <p:spPr>
          <a:xfrm flipH="1">
            <a:off x="467544" y="404664"/>
            <a:ext cx="1430043" cy="2088232"/>
          </a:xfrm>
          <a:prstGeom prst="rect">
            <a:avLst/>
          </a:prstGeom>
        </p:spPr>
      </p:pic>
      <p:pic>
        <p:nvPicPr>
          <p:cNvPr id="4" name="Рисунок 3" descr="tre.png"/>
          <p:cNvPicPr>
            <a:picLocks noChangeAspect="1"/>
          </p:cNvPicPr>
          <p:nvPr/>
        </p:nvPicPr>
        <p:blipFill>
          <a:blip r:embed="rId4" cstate="screen"/>
          <a:srcRect t="6786" b="3462"/>
          <a:stretch>
            <a:fillRect/>
          </a:stretch>
        </p:blipFill>
        <p:spPr>
          <a:xfrm>
            <a:off x="2195736" y="1556792"/>
            <a:ext cx="1259193" cy="2060848"/>
          </a:xfrm>
          <a:prstGeom prst="rect">
            <a:avLst/>
          </a:prstGeom>
        </p:spPr>
      </p:pic>
      <p:pic>
        <p:nvPicPr>
          <p:cNvPr id="5" name="Рисунок 4" descr="sdre54.png"/>
          <p:cNvPicPr>
            <a:picLocks noChangeAspect="1"/>
          </p:cNvPicPr>
          <p:nvPr/>
        </p:nvPicPr>
        <p:blipFill>
          <a:blip r:embed="rId5" cstate="screen"/>
          <a:srcRect t="7012"/>
          <a:stretch>
            <a:fillRect/>
          </a:stretch>
        </p:blipFill>
        <p:spPr>
          <a:xfrm>
            <a:off x="3923928" y="1052736"/>
            <a:ext cx="1393845" cy="1985781"/>
          </a:xfrm>
          <a:prstGeom prst="rect">
            <a:avLst/>
          </a:prstGeom>
        </p:spPr>
      </p:pic>
      <p:pic>
        <p:nvPicPr>
          <p:cNvPr id="6" name="Рисунок 5" descr="xzdsew432.png"/>
          <p:cNvPicPr>
            <a:picLocks noChangeAspect="1"/>
          </p:cNvPicPr>
          <p:nvPr/>
        </p:nvPicPr>
        <p:blipFill>
          <a:blip r:embed="rId6" cstate="screen"/>
          <a:srcRect l="4841"/>
          <a:stretch>
            <a:fillRect/>
          </a:stretch>
        </p:blipFill>
        <p:spPr>
          <a:xfrm>
            <a:off x="7333908" y="260648"/>
            <a:ext cx="1810092" cy="3460469"/>
          </a:xfrm>
          <a:prstGeom prst="rect">
            <a:avLst/>
          </a:prstGeom>
          <a:effectLst/>
        </p:spPr>
      </p:pic>
      <p:pic>
        <p:nvPicPr>
          <p:cNvPr id="7" name="Рисунок 6" descr="sdrew423.png"/>
          <p:cNvPicPr>
            <a:picLocks noChangeAspect="1"/>
          </p:cNvPicPr>
          <p:nvPr/>
        </p:nvPicPr>
        <p:blipFill>
          <a:blip r:embed="rId7" cstate="screen"/>
          <a:srcRect l="4974"/>
          <a:stretch>
            <a:fillRect/>
          </a:stretch>
        </p:blipFill>
        <p:spPr>
          <a:xfrm>
            <a:off x="3500430" y="3500438"/>
            <a:ext cx="1581644" cy="3075792"/>
          </a:xfrm>
          <a:prstGeom prst="rect">
            <a:avLst/>
          </a:prstGeom>
          <a:effectLst/>
        </p:spPr>
      </p:pic>
      <p:pic>
        <p:nvPicPr>
          <p:cNvPr id="8" name="Рисунок 7" descr="s cvf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508104" y="2348880"/>
            <a:ext cx="1615627" cy="3140968"/>
          </a:xfrm>
          <a:prstGeom prst="rect">
            <a:avLst/>
          </a:prstGeom>
          <a:effectLst/>
        </p:spPr>
      </p:pic>
      <p:pic>
        <p:nvPicPr>
          <p:cNvPr id="9" name="Рисунок 8" descr="земной-шар.png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251520" y="3429000"/>
            <a:ext cx="2304256" cy="2304256"/>
          </a:xfrm>
          <a:prstGeom prst="rect">
            <a:avLst/>
          </a:prstGeom>
        </p:spPr>
      </p:pic>
      <p:pic>
        <p:nvPicPr>
          <p:cNvPr id="10" name="Рисунок 9" descr="детский-хоровод-руки-вверх.png"/>
          <p:cNvPicPr>
            <a:picLocks noChangeAspect="1"/>
          </p:cNvPicPr>
          <p:nvPr/>
        </p:nvPicPr>
        <p:blipFill>
          <a:blip r:embed="rId10" cstate="print"/>
          <a:srcRect r="31888" b="7686"/>
          <a:stretch>
            <a:fillRect/>
          </a:stretch>
        </p:blipFill>
        <p:spPr>
          <a:xfrm>
            <a:off x="6948264" y="4509120"/>
            <a:ext cx="1907704" cy="1828503"/>
          </a:xfrm>
          <a:prstGeom prst="rect">
            <a:avLst/>
          </a:prstGeom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1907" y="1214422"/>
            <a:ext cx="1381135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00628" y="1857364"/>
            <a:ext cx="2821802" cy="1881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57488" y="3214686"/>
            <a:ext cx="278608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50797" y="0"/>
            <a:ext cx="2893203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14810" y="1928802"/>
            <a:ext cx="857256" cy="663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42976" y="2285992"/>
            <a:ext cx="2428892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7158" y="4714861"/>
            <a:ext cx="321471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14480" y="0"/>
            <a:ext cx="2678890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429256" y="4357694"/>
            <a:ext cx="3336513" cy="2224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7000892" y="0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 «Б»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9256" y="1785926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7 «Б»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3702" y="4286256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7 «А»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14678" y="3143248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 «а»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 rot="20118022">
            <a:off x="4995991" y="1456234"/>
            <a:ext cx="192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ПОБЕДИТЕЛИ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 rot="20529441">
            <a:off x="4444035" y="4857885"/>
            <a:ext cx="192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ПРИЗЕРЫ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международный день детей\878627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Рисунок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22238"/>
            <a:ext cx="9259888" cy="6980238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252591" cy="3378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0"/>
            <a:ext cx="4214842" cy="2809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6" y="4714860"/>
            <a:ext cx="321471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785794"/>
            <a:ext cx="1762121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3214686"/>
            <a:ext cx="3071834" cy="204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388" y="214290"/>
            <a:ext cx="1221402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4876" y="5500702"/>
            <a:ext cx="2643206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50528" y="3643314"/>
            <a:ext cx="353618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43636" y="3143248"/>
            <a:ext cx="1338181" cy="1266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285784" y="5328366"/>
            <a:ext cx="2143140" cy="1529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00364" y="2214554"/>
            <a:ext cx="304802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88024" y="6027003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   Дружно танцуем мы и поем.</a:t>
            </a:r>
          </a:p>
          <a:p>
            <a:r>
              <a:rPr lang="ru-RU" sz="24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Хозяева - дети на шаре земном!</a:t>
            </a:r>
            <a:endParaRPr lang="ru-RU" sz="2400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11" y="0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Сегодня на всём белом свете.</a:t>
            </a:r>
          </a:p>
          <a:p>
            <a:pPr algn="ctr"/>
            <a:r>
              <a:rPr lang="ru-RU" sz="24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На целой планете – хозяева дети!</a:t>
            </a:r>
            <a:endParaRPr lang="ru-RU" sz="2400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2050" name="Picture 2" descr="C:\Users\Администратор\Desktop\международный день детей\Детство.gif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7327"/>
            <a:ext cx="9144000" cy="7055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0"/>
            <a:ext cx="5000628" cy="3333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428998"/>
            <a:ext cx="5143504" cy="3429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14488"/>
            <a:ext cx="4929223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57158" y="0"/>
            <a:ext cx="378618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Праздник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«До свидания, начальная школа!» 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860952"/>
            <a:ext cx="3000396" cy="1997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унгурская пещера-2015\IMG_20150529_141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442" y="2969568"/>
            <a:ext cx="4837045" cy="362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764704"/>
            <a:ext cx="3854802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Экскурсия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 </a:t>
            </a:r>
            <a:r>
              <a:rPr lang="ru-RU" sz="36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Кунгурскую</a:t>
            </a:r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ледяную пещеру</a:t>
            </a:r>
            <a:endParaRPr lang="ru-RU" sz="3600" b="1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7" name="Picture 3" descr="F:\Кунгурская пещера-2015\P101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0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Кунгурская пещера-2015\P10100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84984"/>
            <a:ext cx="384042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международный день детей\858464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4714876" cy="411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71538" y="214290"/>
            <a:ext cx="7286676" cy="10715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Конкурс   рисунков 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«Пусть счастливым будет детство!»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9082" y="2857496"/>
            <a:ext cx="4424918" cy="40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88" y="51006708"/>
            <a:ext cx="40690800" cy="271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177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36" y="-357214"/>
            <a:ext cx="10572824" cy="757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78" y="-642966"/>
            <a:ext cx="10787138" cy="792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412" y="0"/>
            <a:ext cx="10501354" cy="792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5" y="-1"/>
            <a:ext cx="471487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84" y="-500090"/>
            <a:ext cx="4714877" cy="778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0090"/>
            <a:ext cx="4643438" cy="758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3dc5af986ae3f304d81ffe6f9be792cc832da"/>
</p:tagLst>
</file>

<file path=ppt/theme/theme1.xml><?xml version="1.0" encoding="utf-8"?>
<a:theme xmlns:a="http://schemas.openxmlformats.org/drawingml/2006/main" name="Тема Office">
  <a:themeElements>
    <a:clrScheme name="Другая 18">
      <a:dk1>
        <a:srgbClr val="FFFFFF"/>
      </a:dk1>
      <a:lt1>
        <a:srgbClr val="EFF9E7"/>
      </a:lt1>
      <a:dk2>
        <a:srgbClr val="FFFFFF"/>
      </a:dk2>
      <a:lt2>
        <a:srgbClr val="84F133"/>
      </a:lt2>
      <a:accent1>
        <a:srgbClr val="70EF11"/>
      </a:accent1>
      <a:accent2>
        <a:srgbClr val="B7E390"/>
      </a:accent2>
      <a:accent3>
        <a:srgbClr val="FEB80A"/>
      </a:accent3>
      <a:accent4>
        <a:srgbClr val="00ADDC"/>
      </a:accent4>
      <a:accent5>
        <a:srgbClr val="D5EFC0"/>
      </a:accent5>
      <a:accent6>
        <a:srgbClr val="1AB39F"/>
      </a:accent6>
      <a:hlink>
        <a:srgbClr val="D5EFC0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175</Words>
  <Application>Microsoft Office PowerPoint</Application>
  <PresentationFormat>Экран (4:3)</PresentationFormat>
  <Paragraphs>46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user</cp:lastModifiedBy>
  <cp:revision>65</cp:revision>
  <dcterms:created xsi:type="dcterms:W3CDTF">2014-05-21T09:23:04Z</dcterms:created>
  <dcterms:modified xsi:type="dcterms:W3CDTF">2015-06-02T05:22:02Z</dcterms:modified>
</cp:coreProperties>
</file>